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300" r:id="rId4"/>
    <p:sldId id="285" r:id="rId5"/>
    <p:sldId id="287" r:id="rId6"/>
    <p:sldId id="288" r:id="rId7"/>
    <p:sldId id="296" r:id="rId8"/>
    <p:sldId id="297" r:id="rId9"/>
    <p:sldId id="281" r:id="rId10"/>
    <p:sldId id="289" r:id="rId11"/>
    <p:sldId id="298" r:id="rId12"/>
    <p:sldId id="299" r:id="rId13"/>
    <p:sldId id="282" r:id="rId14"/>
    <p:sldId id="292" r:id="rId15"/>
    <p:sldId id="25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B80"/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54" y="6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필요로 하는 정보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ECE-4683-864A-4A0067AC714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ECE-4683-864A-4A0067AC71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ECE-4683-864A-4A0067AC714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ECE-4683-864A-4A0067AC714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ECE-4683-864A-4A0067AC714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FCE7D3F-A0DF-4F0C-A421-17E6245C50C5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ECE-4683-864A-4A0067AC714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166B494-5C9C-40EA-9DEE-9AE8CA1E432D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ECE-4683-864A-4A0067AC714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A99193D-3A53-4069-83A5-214C4B90B837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ECE-4683-864A-4A0067AC714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B7D4231-A88A-4300-947E-B7695D2EBA0F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ECE-4683-864A-4A0067AC714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4C3C2711-77FE-41B9-802A-EB8F6B763E2A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4ECE-4683-864A-4A0067AC714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전형일정</c:v>
                </c:pt>
                <c:pt idx="1">
                  <c:v>전형별 모집정보</c:v>
                </c:pt>
                <c:pt idx="2">
                  <c:v>학교생활</c:v>
                </c:pt>
                <c:pt idx="3">
                  <c:v>교육과정</c:v>
                </c:pt>
                <c:pt idx="4">
                  <c:v>전년도 등급컷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11.8</c:v>
                </c:pt>
                <c:pt idx="1">
                  <c:v>45.1</c:v>
                </c:pt>
                <c:pt idx="2">
                  <c:v>15.7</c:v>
                </c:pt>
                <c:pt idx="3">
                  <c:v>15.7</c:v>
                </c:pt>
                <c:pt idx="4">
                  <c:v>11.8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ECE-4683-864A-4A0067AC714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2"/>
      </a:solidFill>
      <a:prstDash val="solid"/>
      <a:round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필요로 하는 부가기능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C7A-4E0F-929E-2546450D07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C7A-4E0F-929E-2546450D07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C7A-4E0F-929E-2546450D07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C7A-4E0F-929E-2546450D078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AC7A-4E0F-929E-2546450D078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D1704F3F-616C-43F8-A777-8B8DC6B937E0}" type="VALUE">
                      <a:rPr lang="en-US" altLang="ko-KR" smtClean="0"/>
                      <a:pPr/>
                      <a:t>[값]</a:t>
                    </a:fld>
                    <a:r>
                      <a:rPr lang="en-US" altLang="ko-KR" sz="1000" b="1" i="0" u="none" strike="noStrike" kern="1200" baseline="0" dirty="0">
                        <a:solidFill>
                          <a:srgbClr val="3D3D3D"/>
                        </a:solidFill>
                      </a:rPr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C7A-4E0F-929E-2546450D078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B76B6AC-A4B6-4FC3-90D9-612EB88A4C8A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C7A-4E0F-929E-2546450D078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86053FA-C371-41BC-862A-ABD8A285853A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C7A-4E0F-929E-2546450D078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DA583B5-9552-4689-995D-CC6383648035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AC7A-4E0F-929E-2546450D078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8777F19-3EBF-4A9A-B7DC-A45BDE8AA8AF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AC7A-4E0F-929E-2546450D07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성적산출프로그램</c:v>
                </c:pt>
                <c:pt idx="1">
                  <c:v>캠퍼스 맵</c:v>
                </c:pt>
                <c:pt idx="2">
                  <c:v>전년도 등급컷</c:v>
                </c:pt>
                <c:pt idx="3">
                  <c:v>북마크 기능</c:v>
                </c:pt>
                <c:pt idx="4">
                  <c:v>의견 제시 기능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39.200000000000003</c:v>
                </c:pt>
                <c:pt idx="1">
                  <c:v>3.9</c:v>
                </c:pt>
                <c:pt idx="2">
                  <c:v>35.299999999999997</c:v>
                </c:pt>
                <c:pt idx="3">
                  <c:v>3.9</c:v>
                </c:pt>
                <c:pt idx="4">
                  <c:v>17.600000000000001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C7A-4E0F-929E-2546450D078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406372057503298"/>
          <c:y val="0.31833668186730696"/>
          <c:w val="0.26060206047639584"/>
          <c:h val="0.39101751420956632"/>
        </c:manualLayout>
      </c:layout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2"/>
      </a:solidFill>
      <a:prstDash val="solid"/>
      <a:round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E9EB06-1BB6-4F2E-8626-387F4AC6E755}"/>
              </a:ext>
            </a:extLst>
          </p:cNvPr>
          <p:cNvSpPr/>
          <p:nvPr userDrawn="1"/>
        </p:nvSpPr>
        <p:spPr>
          <a:xfrm>
            <a:off x="172720" y="6410960"/>
            <a:ext cx="12019280" cy="284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3456495" y="2367171"/>
            <a:ext cx="52790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kern="0" spc="0" dirty="0" err="1">
                <a:solidFill>
                  <a:schemeClr val="bg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우송대</a:t>
            </a:r>
            <a:r>
              <a:rPr lang="ko-KR" altLang="en-US" sz="6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6600" kern="0" spc="0" dirty="0">
                <a:solidFill>
                  <a:schemeClr val="bg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입시정보 </a:t>
            </a:r>
            <a:br>
              <a:rPr lang="en-US" altLang="ko-KR" sz="6600" kern="0" spc="0" dirty="0">
                <a:solidFill>
                  <a:schemeClr val="bg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6600" kern="0" spc="0" dirty="0">
                <a:solidFill>
                  <a:schemeClr val="bg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안내 </a:t>
            </a:r>
            <a:r>
              <a:rPr lang="ko-KR" altLang="en-US" sz="6600" kern="0" spc="0" dirty="0" err="1">
                <a:solidFill>
                  <a:schemeClr val="bg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챗봇</a:t>
            </a:r>
            <a:endParaRPr lang="ko-KR" altLang="en-US" sz="6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1885;p35">
            <a:extLst>
              <a:ext uri="{FF2B5EF4-FFF2-40B4-BE49-F238E27FC236}">
                <a16:creationId xmlns:a16="http://schemas.microsoft.com/office/drawing/2014/main" id="{07024973-442A-098B-AF34-50E12A569D68}"/>
              </a:ext>
            </a:extLst>
          </p:cNvPr>
          <p:cNvSpPr txBox="1">
            <a:spLocks/>
          </p:cNvSpPr>
          <p:nvPr/>
        </p:nvSpPr>
        <p:spPr>
          <a:xfrm>
            <a:off x="10390094" y="5014913"/>
            <a:ext cx="1801906" cy="184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조장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김권동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서영진</a:t>
            </a:r>
          </a:p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이명원</a:t>
            </a:r>
          </a:p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조용재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어혜경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김민주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발 환 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19BFDCD-86E3-E71C-0930-71BE0D16748B}"/>
              </a:ext>
            </a:extLst>
          </p:cNvPr>
          <p:cNvGrpSpPr/>
          <p:nvPr/>
        </p:nvGrpSpPr>
        <p:grpSpPr>
          <a:xfrm>
            <a:off x="333342" y="1126746"/>
            <a:ext cx="1495960" cy="1133929"/>
            <a:chOff x="162560" y="1117435"/>
            <a:chExt cx="1182197" cy="1069951"/>
          </a:xfrm>
        </p:grpSpPr>
        <p:pic>
          <p:nvPicPr>
            <p:cNvPr id="10" name="Picture 18" descr="mysql, 일반, 로고 아이콘">
              <a:extLst>
                <a:ext uri="{FF2B5EF4-FFF2-40B4-BE49-F238E27FC236}">
                  <a16:creationId xmlns:a16="http://schemas.microsoft.com/office/drawing/2014/main" id="{35B9917F-82F4-43EF-2BBF-B064BECA7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247" y="1368733"/>
              <a:ext cx="953881" cy="72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원통형 10">
              <a:extLst>
                <a:ext uri="{FF2B5EF4-FFF2-40B4-BE49-F238E27FC236}">
                  <a16:creationId xmlns:a16="http://schemas.microsoft.com/office/drawing/2014/main" id="{018A6761-0F91-4300-CE11-75A6D8B3CA56}"/>
                </a:ext>
              </a:extLst>
            </p:cNvPr>
            <p:cNvSpPr/>
            <p:nvPr/>
          </p:nvSpPr>
          <p:spPr>
            <a:xfrm>
              <a:off x="162560" y="1117435"/>
              <a:ext cx="1115257" cy="1069951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F4EBBF-A00E-C66F-0AA5-724593F46A0B}"/>
                </a:ext>
              </a:extLst>
            </p:cNvPr>
            <p:cNvSpPr txBox="1"/>
            <p:nvPr/>
          </p:nvSpPr>
          <p:spPr>
            <a:xfrm>
              <a:off x="845743" y="1368733"/>
              <a:ext cx="4990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DB</a:t>
              </a:r>
              <a:endParaRPr lang="ko-KR" altLang="en-US" sz="1400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CD37DBB-AF20-CFCE-5E37-730E51261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987" y="2506003"/>
            <a:ext cx="1127844" cy="1127844"/>
          </a:xfrm>
          <a:prstGeom prst="rect">
            <a:avLst/>
          </a:prstGeom>
        </p:spPr>
      </p:pic>
      <p:pic>
        <p:nvPicPr>
          <p:cNvPr id="14" name="Picture 14" descr="tensorflow, 로고 아이콘">
            <a:extLst>
              <a:ext uri="{FF2B5EF4-FFF2-40B4-BE49-F238E27FC236}">
                <a16:creationId xmlns:a16="http://schemas.microsoft.com/office/drawing/2014/main" id="{0F13A8B8-7823-BF35-A200-C7F422386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366" y="2506003"/>
            <a:ext cx="1028890" cy="112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File:PyCharm Icon.svg">
            <a:extLst>
              <a:ext uri="{FF2B5EF4-FFF2-40B4-BE49-F238E27FC236}">
                <a16:creationId xmlns:a16="http://schemas.microsoft.com/office/drawing/2014/main" id="{4E510409-00D1-47A7-EDD4-3CE4BB8F0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893" y="3754679"/>
            <a:ext cx="1028890" cy="112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F8C985-8B98-5E08-A47C-0989A35CB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035" y="2941491"/>
            <a:ext cx="2314354" cy="1350297"/>
          </a:xfrm>
          <a:prstGeom prst="rect">
            <a:avLst/>
          </a:prstGeom>
        </p:spPr>
      </p:pic>
      <p:pic>
        <p:nvPicPr>
          <p:cNvPr id="17" name="Picture 12" descr="java, 래, 로고 아이콘">
            <a:extLst>
              <a:ext uri="{FF2B5EF4-FFF2-40B4-BE49-F238E27FC236}">
                <a16:creationId xmlns:a16="http://schemas.microsoft.com/office/drawing/2014/main" id="{9224A122-ACFA-4425-D650-4066BE8B2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944" y="2941491"/>
            <a:ext cx="1322588" cy="114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4" descr="Flask] Blueprint">
            <a:extLst>
              <a:ext uri="{FF2B5EF4-FFF2-40B4-BE49-F238E27FC236}">
                <a16:creationId xmlns:a16="http://schemas.microsoft.com/office/drawing/2014/main" id="{BEEA3CBF-7F5A-3D61-8A4C-69861B78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740" y="2617509"/>
            <a:ext cx="1003446" cy="7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53E83C-5561-B7E1-4375-D19B0E1DA521}"/>
              </a:ext>
            </a:extLst>
          </p:cNvPr>
          <p:cNvSpPr/>
          <p:nvPr/>
        </p:nvSpPr>
        <p:spPr>
          <a:xfrm>
            <a:off x="7978717" y="2006692"/>
            <a:ext cx="3551405" cy="323638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FABBDE-1F10-AC43-ABA6-D55BA6FDD581}"/>
              </a:ext>
            </a:extLst>
          </p:cNvPr>
          <p:cNvSpPr/>
          <p:nvPr/>
        </p:nvSpPr>
        <p:spPr>
          <a:xfrm>
            <a:off x="2294486" y="2026027"/>
            <a:ext cx="3551405" cy="3236386"/>
          </a:xfrm>
          <a:prstGeom prst="rect">
            <a:avLst/>
          </a:prstGeom>
          <a:noFill/>
          <a:ln w="381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왼쪽/오른쪽 23">
            <a:extLst>
              <a:ext uri="{FF2B5EF4-FFF2-40B4-BE49-F238E27FC236}">
                <a16:creationId xmlns:a16="http://schemas.microsoft.com/office/drawing/2014/main" id="{63CEA37B-EFAC-BC4F-1F9A-D8423B3D841F}"/>
              </a:ext>
            </a:extLst>
          </p:cNvPr>
          <p:cNvSpPr/>
          <p:nvPr/>
        </p:nvSpPr>
        <p:spPr>
          <a:xfrm>
            <a:off x="6015833" y="3367442"/>
            <a:ext cx="1792941" cy="572700"/>
          </a:xfrm>
          <a:prstGeom prst="leftRightArrow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FD6E5A-24F2-2EB9-D248-6C939BCD470F}"/>
              </a:ext>
            </a:extLst>
          </p:cNvPr>
          <p:cNvSpPr txBox="1"/>
          <p:nvPr/>
        </p:nvSpPr>
        <p:spPr>
          <a:xfrm>
            <a:off x="2276373" y="2020840"/>
            <a:ext cx="135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A954F1-1E60-49CC-18DC-1EECE88FCB67}"/>
              </a:ext>
            </a:extLst>
          </p:cNvPr>
          <p:cNvSpPr txBox="1"/>
          <p:nvPr/>
        </p:nvSpPr>
        <p:spPr>
          <a:xfrm>
            <a:off x="7978717" y="2006692"/>
            <a:ext cx="135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화살표: 왼쪽/위쪽 28">
            <a:extLst>
              <a:ext uri="{FF2B5EF4-FFF2-40B4-BE49-F238E27FC236}">
                <a16:creationId xmlns:a16="http://schemas.microsoft.com/office/drawing/2014/main" id="{6F50F560-D77A-28E8-A9EF-07E7B6B5C62C}"/>
              </a:ext>
            </a:extLst>
          </p:cNvPr>
          <p:cNvSpPr/>
          <p:nvPr/>
        </p:nvSpPr>
        <p:spPr>
          <a:xfrm flipH="1">
            <a:off x="773049" y="2380627"/>
            <a:ext cx="1387590" cy="1691232"/>
          </a:xfrm>
          <a:prstGeom prst="leftUpArrow">
            <a:avLst>
              <a:gd name="adj1" fmla="val 18644"/>
              <a:gd name="adj2" fmla="val 1923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99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구성도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893A0-E541-F44F-B763-54C92D70744A}"/>
              </a:ext>
            </a:extLst>
          </p:cNvPr>
          <p:cNvSpPr txBox="1"/>
          <p:nvPr/>
        </p:nvSpPr>
        <p:spPr>
          <a:xfrm>
            <a:off x="997163" y="2542720"/>
            <a:ext cx="1234699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altLang="ko-KR" sz="12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(DB)</a:t>
            </a:r>
            <a:endParaRPr lang="ko-KR" altLang="en-US" sz="12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원통형 2">
            <a:extLst>
              <a:ext uri="{FF2B5EF4-FFF2-40B4-BE49-F238E27FC236}">
                <a16:creationId xmlns:a16="http://schemas.microsoft.com/office/drawing/2014/main" id="{00D94C95-63C3-3111-663B-CA3B8D236DFC}"/>
              </a:ext>
            </a:extLst>
          </p:cNvPr>
          <p:cNvSpPr/>
          <p:nvPr/>
        </p:nvSpPr>
        <p:spPr>
          <a:xfrm>
            <a:off x="1277287" y="4860587"/>
            <a:ext cx="1639094" cy="1405742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en-US" altLang="ko-KR" sz="105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chatbot_train_data</a:t>
            </a:r>
            <a:endParaRPr lang="en-US" altLang="ko-KR" sz="105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r>
              <a:rPr lang="en-US" altLang="ko-KR" sz="105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Bookmark</a:t>
            </a:r>
          </a:p>
          <a:p>
            <a:endParaRPr lang="en-US" altLang="ko-KR" sz="105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member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289A36-01AE-5E51-BCED-B59E1CE7057B}"/>
              </a:ext>
            </a:extLst>
          </p:cNvPr>
          <p:cNvSpPr/>
          <p:nvPr/>
        </p:nvSpPr>
        <p:spPr>
          <a:xfrm>
            <a:off x="6757730" y="1604455"/>
            <a:ext cx="2928999" cy="672652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회원관리</a:t>
            </a:r>
            <a:endParaRPr lang="en-US" altLang="ko-KR" sz="10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7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 체크</a:t>
            </a:r>
            <a:r>
              <a:rPr lang="en-US" altLang="ko-KR" sz="7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7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r>
              <a:rPr lang="en-US" altLang="ko-KR" sz="7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7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로그인</a:t>
            </a:r>
            <a:r>
              <a:rPr lang="en-US" altLang="ko-KR" sz="7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7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  <a:r>
              <a:rPr lang="en-US" altLang="ko-KR" sz="10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280731-1A79-B67C-80CF-7B1A734EABF9}"/>
              </a:ext>
            </a:extLst>
          </p:cNvPr>
          <p:cNvSpPr/>
          <p:nvPr/>
        </p:nvSpPr>
        <p:spPr>
          <a:xfrm>
            <a:off x="6751627" y="2428235"/>
            <a:ext cx="2935102" cy="38143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챗봇데이터</a:t>
            </a:r>
            <a:endParaRPr lang="ko-KR" altLang="en-US" sz="10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37C9FF-43F4-E539-0A00-D3B5D6B39BB5}"/>
              </a:ext>
            </a:extLst>
          </p:cNvPr>
          <p:cNvSpPr/>
          <p:nvPr/>
        </p:nvSpPr>
        <p:spPr>
          <a:xfrm>
            <a:off x="1171672" y="2908557"/>
            <a:ext cx="2076758" cy="38143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MySQLQuery</a:t>
            </a:r>
            <a:endParaRPr lang="ko-KR" altLang="en-US" sz="10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92C1F7-3B8E-08A7-9713-C5D8BA6608F7}"/>
              </a:ext>
            </a:extLst>
          </p:cNvPr>
          <p:cNvSpPr/>
          <p:nvPr/>
        </p:nvSpPr>
        <p:spPr>
          <a:xfrm>
            <a:off x="1005840" y="1652297"/>
            <a:ext cx="3582954" cy="67463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1CA0CA-2E01-7AFE-04B3-9AFBA7E9B118}"/>
              </a:ext>
            </a:extLst>
          </p:cNvPr>
          <p:cNvSpPr/>
          <p:nvPr/>
        </p:nvSpPr>
        <p:spPr>
          <a:xfrm>
            <a:off x="1182372" y="3542168"/>
            <a:ext cx="2055358" cy="38143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DataBase</a:t>
            </a:r>
            <a:endParaRPr lang="ko-KR" altLang="en-US" sz="10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636A26-435A-28CB-8EDC-2601B73728C6}"/>
              </a:ext>
            </a:extLst>
          </p:cNvPr>
          <p:cNvSpPr txBox="1"/>
          <p:nvPr/>
        </p:nvSpPr>
        <p:spPr>
          <a:xfrm>
            <a:off x="732137" y="4579961"/>
            <a:ext cx="940487" cy="30777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mysql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DA185A-0997-3D7A-F27A-1E967F4EF710}"/>
              </a:ext>
            </a:extLst>
          </p:cNvPr>
          <p:cNvSpPr/>
          <p:nvPr/>
        </p:nvSpPr>
        <p:spPr>
          <a:xfrm>
            <a:off x="997165" y="2820202"/>
            <a:ext cx="2654415" cy="121800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773C02-E61E-1016-C6AC-02E2FDE6B49F}"/>
              </a:ext>
            </a:extLst>
          </p:cNvPr>
          <p:cNvSpPr txBox="1"/>
          <p:nvPr/>
        </p:nvSpPr>
        <p:spPr>
          <a:xfrm>
            <a:off x="1000008" y="1370468"/>
            <a:ext cx="1234699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</a:t>
            </a:r>
            <a:r>
              <a:rPr lang="en-US" altLang="ko-KR" sz="12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(APP)</a:t>
            </a:r>
            <a:endParaRPr lang="ko-KR" altLang="en-US" sz="12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7F50EC1-DD71-3E80-55E4-A5282CD334C1}"/>
              </a:ext>
            </a:extLst>
          </p:cNvPr>
          <p:cNvSpPr/>
          <p:nvPr/>
        </p:nvSpPr>
        <p:spPr>
          <a:xfrm>
            <a:off x="1161901" y="1736890"/>
            <a:ext cx="1520492" cy="38143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F43E23-7576-45A2-BF60-8A61E1E8E812}"/>
              </a:ext>
            </a:extLst>
          </p:cNvPr>
          <p:cNvSpPr/>
          <p:nvPr/>
        </p:nvSpPr>
        <p:spPr>
          <a:xfrm>
            <a:off x="5580660" y="1414591"/>
            <a:ext cx="4702158" cy="16554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DE059F-2F40-26F8-8E99-9EF1574D527B}"/>
              </a:ext>
            </a:extLst>
          </p:cNvPr>
          <p:cNvSpPr txBox="1"/>
          <p:nvPr/>
        </p:nvSpPr>
        <p:spPr>
          <a:xfrm>
            <a:off x="5580660" y="1110307"/>
            <a:ext cx="1940532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파싱 </a:t>
            </a:r>
            <a:r>
              <a:rPr lang="en-US" altLang="ko-KR" sz="14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(APP)</a:t>
            </a:r>
            <a:endParaRPr lang="ko-KR" altLang="en-US" sz="14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75C8553-2320-0EB2-8781-BF754FDA8D01}"/>
              </a:ext>
            </a:extLst>
          </p:cNvPr>
          <p:cNvSpPr/>
          <p:nvPr/>
        </p:nvSpPr>
        <p:spPr>
          <a:xfrm>
            <a:off x="5735939" y="1502208"/>
            <a:ext cx="4206573" cy="142910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EAB93E0-342A-112E-2F82-617D932B49FB}"/>
              </a:ext>
            </a:extLst>
          </p:cNvPr>
          <p:cNvSpPr/>
          <p:nvPr/>
        </p:nvSpPr>
        <p:spPr>
          <a:xfrm>
            <a:off x="4986674" y="3684361"/>
            <a:ext cx="5690290" cy="24851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0D2150-7081-2E67-807C-1CA40CE55A6A}"/>
              </a:ext>
            </a:extLst>
          </p:cNvPr>
          <p:cNvSpPr txBox="1"/>
          <p:nvPr/>
        </p:nvSpPr>
        <p:spPr>
          <a:xfrm>
            <a:off x="4986674" y="3376584"/>
            <a:ext cx="1940534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</a:t>
            </a:r>
            <a:r>
              <a:rPr lang="en-US" altLang="ko-KR" sz="14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(Bot)</a:t>
            </a:r>
            <a:endParaRPr lang="ko-KR" altLang="en-US" sz="14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CC5A1-D641-2F36-226D-897A8F8C7A09}"/>
              </a:ext>
            </a:extLst>
          </p:cNvPr>
          <p:cNvSpPr/>
          <p:nvPr/>
        </p:nvSpPr>
        <p:spPr>
          <a:xfrm>
            <a:off x="5177248" y="4060918"/>
            <a:ext cx="5147379" cy="1236693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8" name="순서도: 카드 37">
            <a:extLst>
              <a:ext uri="{FF2B5EF4-FFF2-40B4-BE49-F238E27FC236}">
                <a16:creationId xmlns:a16="http://schemas.microsoft.com/office/drawing/2014/main" id="{633D87DE-CD21-6368-5F8E-A2FBCE722491}"/>
              </a:ext>
            </a:extLst>
          </p:cNvPr>
          <p:cNvSpPr/>
          <p:nvPr/>
        </p:nvSpPr>
        <p:spPr>
          <a:xfrm>
            <a:off x="8442213" y="5528754"/>
            <a:ext cx="1881610" cy="525681"/>
          </a:xfrm>
          <a:prstGeom prst="flowChartPunchedCard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학습데이터</a:t>
            </a:r>
            <a:endParaRPr lang="en-US" altLang="ko-KR" sz="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(intent, </a:t>
            </a:r>
            <a:r>
              <a:rPr lang="en-US" altLang="ko-KR" sz="1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ner_tag</a:t>
            </a:r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572FD4-5361-4459-78AD-49C745FB7AF0}"/>
              </a:ext>
            </a:extLst>
          </p:cNvPr>
          <p:cNvSpPr/>
          <p:nvPr/>
        </p:nvSpPr>
        <p:spPr>
          <a:xfrm>
            <a:off x="2875347" y="1746355"/>
            <a:ext cx="1520492" cy="38143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송신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56A377-6657-51B4-3DEA-8B615EEC2A12}"/>
              </a:ext>
            </a:extLst>
          </p:cNvPr>
          <p:cNvSpPr/>
          <p:nvPr/>
        </p:nvSpPr>
        <p:spPr>
          <a:xfrm>
            <a:off x="5555377" y="4201280"/>
            <a:ext cx="1158314" cy="9626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sz="105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C055C87-0AE7-71F3-1485-01521A5560EE}"/>
              </a:ext>
            </a:extLst>
          </p:cNvPr>
          <p:cNvSpPr/>
          <p:nvPr/>
        </p:nvSpPr>
        <p:spPr>
          <a:xfrm>
            <a:off x="9008725" y="4196802"/>
            <a:ext cx="1158314" cy="9626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Intent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정시</a:t>
            </a:r>
            <a:r>
              <a:rPr lang="en-US" altLang="ko-KR" sz="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수시</a:t>
            </a:r>
            <a:r>
              <a:rPr lang="en-US" altLang="ko-KR" sz="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공통</a:t>
            </a:r>
            <a:r>
              <a:rPr lang="en-US" altLang="ko-KR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11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Ner_teg</a:t>
            </a:r>
            <a:endParaRPr lang="en-US" altLang="ko-KR" sz="1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분류</a:t>
            </a:r>
            <a:endParaRPr lang="ko-KR" altLang="en-US" sz="9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F64B837-653E-4E95-54EC-EA074AC91D7E}"/>
              </a:ext>
            </a:extLst>
          </p:cNvPr>
          <p:cNvSpPr/>
          <p:nvPr/>
        </p:nvSpPr>
        <p:spPr>
          <a:xfrm>
            <a:off x="7297038" y="4174586"/>
            <a:ext cx="1158314" cy="9626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회원관리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9449771-2150-0796-72E4-3F81BFC15539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9587882" y="5159454"/>
            <a:ext cx="0" cy="310133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B780B2-FC17-B6C8-EC7C-80CB032CD036}"/>
              </a:ext>
            </a:extLst>
          </p:cNvPr>
          <p:cNvSpPr txBox="1"/>
          <p:nvPr/>
        </p:nvSpPr>
        <p:spPr>
          <a:xfrm>
            <a:off x="5984721" y="1912839"/>
            <a:ext cx="680396" cy="58477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수신</a:t>
            </a: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파싱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F7B4BB0-2338-52A9-D221-264B27B09F28}"/>
              </a:ext>
            </a:extLst>
          </p:cNvPr>
          <p:cNvCxnSpPr>
            <a:cxnSpLocks/>
          </p:cNvCxnSpPr>
          <p:nvPr/>
        </p:nvCxnSpPr>
        <p:spPr>
          <a:xfrm>
            <a:off x="2243672" y="3306943"/>
            <a:ext cx="0" cy="24411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화살표: 위쪽/아래쪽 45">
            <a:extLst>
              <a:ext uri="{FF2B5EF4-FFF2-40B4-BE49-F238E27FC236}">
                <a16:creationId xmlns:a16="http://schemas.microsoft.com/office/drawing/2014/main" id="{2C2C74FF-4CD8-13CA-9D54-9B6A44212D5E}"/>
              </a:ext>
            </a:extLst>
          </p:cNvPr>
          <p:cNvSpPr/>
          <p:nvPr/>
        </p:nvSpPr>
        <p:spPr>
          <a:xfrm rot="16200000">
            <a:off x="4923730" y="1534359"/>
            <a:ext cx="321995" cy="83658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위쪽/아래쪽 46">
            <a:extLst>
              <a:ext uri="{FF2B5EF4-FFF2-40B4-BE49-F238E27FC236}">
                <a16:creationId xmlns:a16="http://schemas.microsoft.com/office/drawing/2014/main" id="{8C69DCB2-0E1D-AD30-3808-0382124505C5}"/>
              </a:ext>
            </a:extLst>
          </p:cNvPr>
          <p:cNvSpPr/>
          <p:nvPr/>
        </p:nvSpPr>
        <p:spPr>
          <a:xfrm>
            <a:off x="7740412" y="3138948"/>
            <a:ext cx="233716" cy="470398"/>
          </a:xfrm>
          <a:prstGeom prst="upDownArrow">
            <a:avLst>
              <a:gd name="adj1" fmla="val 3748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위쪽/아래쪽 47">
            <a:extLst>
              <a:ext uri="{FF2B5EF4-FFF2-40B4-BE49-F238E27FC236}">
                <a16:creationId xmlns:a16="http://schemas.microsoft.com/office/drawing/2014/main" id="{79D49131-4509-6E50-839E-E97B29018730}"/>
              </a:ext>
            </a:extLst>
          </p:cNvPr>
          <p:cNvSpPr/>
          <p:nvPr/>
        </p:nvSpPr>
        <p:spPr>
          <a:xfrm rot="16200000">
            <a:off x="4158130" y="3297480"/>
            <a:ext cx="321995" cy="96352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위쪽/아래쪽 48">
            <a:extLst>
              <a:ext uri="{FF2B5EF4-FFF2-40B4-BE49-F238E27FC236}">
                <a16:creationId xmlns:a16="http://schemas.microsoft.com/office/drawing/2014/main" id="{B1FB384B-A259-7CDF-06B6-A77C06A35140}"/>
              </a:ext>
            </a:extLst>
          </p:cNvPr>
          <p:cNvSpPr/>
          <p:nvPr/>
        </p:nvSpPr>
        <p:spPr>
          <a:xfrm>
            <a:off x="2024961" y="4196802"/>
            <a:ext cx="218711" cy="47506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57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 구성도</a:t>
            </a:r>
          </a:p>
        </p:txBody>
      </p:sp>
      <p:sp>
        <p:nvSpPr>
          <p:cNvPr id="2" name="Google Shape;1208;p17">
            <a:extLst>
              <a:ext uri="{FF2B5EF4-FFF2-40B4-BE49-F238E27FC236}">
                <a16:creationId xmlns:a16="http://schemas.microsoft.com/office/drawing/2014/main" id="{1511910E-2E0B-E91A-BAD5-855008085DC8}"/>
              </a:ext>
            </a:extLst>
          </p:cNvPr>
          <p:cNvSpPr/>
          <p:nvPr/>
        </p:nvSpPr>
        <p:spPr>
          <a:xfrm>
            <a:off x="461716" y="1925048"/>
            <a:ext cx="5305257" cy="403645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209;p17">
            <a:extLst>
              <a:ext uri="{FF2B5EF4-FFF2-40B4-BE49-F238E27FC236}">
                <a16:creationId xmlns:a16="http://schemas.microsoft.com/office/drawing/2014/main" id="{F6A44991-7A42-91D1-529E-2F6F895C3864}"/>
              </a:ext>
            </a:extLst>
          </p:cNvPr>
          <p:cNvSpPr txBox="1"/>
          <p:nvPr/>
        </p:nvSpPr>
        <p:spPr>
          <a:xfrm>
            <a:off x="461720" y="1621254"/>
            <a:ext cx="1466700" cy="30773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통신</a:t>
            </a:r>
            <a:endParaRPr sz="2000" b="1" dirty="0"/>
          </a:p>
        </p:txBody>
      </p:sp>
      <p:sp>
        <p:nvSpPr>
          <p:cNvPr id="7" name="Google Shape;1210;p17">
            <a:extLst>
              <a:ext uri="{FF2B5EF4-FFF2-40B4-BE49-F238E27FC236}">
                <a16:creationId xmlns:a16="http://schemas.microsoft.com/office/drawing/2014/main" id="{B1F880EB-D025-34BD-538E-502D54BA21DC}"/>
              </a:ext>
            </a:extLst>
          </p:cNvPr>
          <p:cNvSpPr/>
          <p:nvPr/>
        </p:nvSpPr>
        <p:spPr>
          <a:xfrm>
            <a:off x="6827925" y="1925109"/>
            <a:ext cx="4580832" cy="324538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211;p17">
            <a:extLst>
              <a:ext uri="{FF2B5EF4-FFF2-40B4-BE49-F238E27FC236}">
                <a16:creationId xmlns:a16="http://schemas.microsoft.com/office/drawing/2014/main" id="{02F235A6-5878-EC3A-AD99-200EAA26EDEF}"/>
              </a:ext>
            </a:extLst>
          </p:cNvPr>
          <p:cNvSpPr txBox="1"/>
          <p:nvPr/>
        </p:nvSpPr>
        <p:spPr>
          <a:xfrm>
            <a:off x="6827924" y="1621254"/>
            <a:ext cx="1338471" cy="30773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dirty="0" err="1">
                <a:solidFill>
                  <a:schemeClr val="dk1"/>
                </a:solidFill>
              </a:rPr>
              <a:t>파싱</a:t>
            </a:r>
            <a:endParaRPr sz="2000" b="1" dirty="0"/>
          </a:p>
        </p:txBody>
      </p:sp>
      <p:sp>
        <p:nvSpPr>
          <p:cNvPr id="9" name="Google Shape;1212;p17">
            <a:extLst>
              <a:ext uri="{FF2B5EF4-FFF2-40B4-BE49-F238E27FC236}">
                <a16:creationId xmlns:a16="http://schemas.microsoft.com/office/drawing/2014/main" id="{F5309101-FE0D-8F48-D740-2E27219A36F0}"/>
              </a:ext>
            </a:extLst>
          </p:cNvPr>
          <p:cNvSpPr/>
          <p:nvPr/>
        </p:nvSpPr>
        <p:spPr>
          <a:xfrm>
            <a:off x="6965544" y="2099502"/>
            <a:ext cx="2138104" cy="28017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213;p17">
            <a:extLst>
              <a:ext uri="{FF2B5EF4-FFF2-40B4-BE49-F238E27FC236}">
                <a16:creationId xmlns:a16="http://schemas.microsoft.com/office/drawing/2014/main" id="{0FCDF668-DE8D-0206-10EF-5F0A0B994F55}"/>
              </a:ext>
            </a:extLst>
          </p:cNvPr>
          <p:cNvSpPr/>
          <p:nvPr/>
        </p:nvSpPr>
        <p:spPr>
          <a:xfrm>
            <a:off x="9289022" y="2099502"/>
            <a:ext cx="1969200" cy="28017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214;p17">
            <a:extLst>
              <a:ext uri="{FF2B5EF4-FFF2-40B4-BE49-F238E27FC236}">
                <a16:creationId xmlns:a16="http://schemas.microsoft.com/office/drawing/2014/main" id="{BA2607AE-F1EC-1C1C-EB68-70E6C6FC0512}"/>
              </a:ext>
            </a:extLst>
          </p:cNvPr>
          <p:cNvSpPr/>
          <p:nvPr/>
        </p:nvSpPr>
        <p:spPr>
          <a:xfrm>
            <a:off x="7236040" y="2571534"/>
            <a:ext cx="1665913" cy="442027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bg1">
                    <a:lumMod val="9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SignupActivity</a:t>
            </a:r>
            <a:endParaRPr sz="120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15;p17">
            <a:extLst>
              <a:ext uri="{FF2B5EF4-FFF2-40B4-BE49-F238E27FC236}">
                <a16:creationId xmlns:a16="http://schemas.microsoft.com/office/drawing/2014/main" id="{8406480F-53C3-96BC-449F-281578942E6A}"/>
              </a:ext>
            </a:extLst>
          </p:cNvPr>
          <p:cNvSpPr/>
          <p:nvPr/>
        </p:nvSpPr>
        <p:spPr>
          <a:xfrm>
            <a:off x="7239309" y="3135812"/>
            <a:ext cx="1662643" cy="442026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bg1">
                    <a:lumMod val="9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LoginActivity</a:t>
            </a:r>
            <a:endParaRPr sz="120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16;p17">
            <a:extLst>
              <a:ext uri="{FF2B5EF4-FFF2-40B4-BE49-F238E27FC236}">
                <a16:creationId xmlns:a16="http://schemas.microsoft.com/office/drawing/2014/main" id="{4DF8EBBB-B945-9650-7527-1013BB185BE5}"/>
              </a:ext>
            </a:extLst>
          </p:cNvPr>
          <p:cNvSpPr/>
          <p:nvPr/>
        </p:nvSpPr>
        <p:spPr>
          <a:xfrm>
            <a:off x="7236040" y="3700089"/>
            <a:ext cx="1662642" cy="442026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bg1">
                    <a:lumMod val="9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sz="1200" b="0" i="0" u="none" strike="noStrike" cap="none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217;p17">
            <a:extLst>
              <a:ext uri="{FF2B5EF4-FFF2-40B4-BE49-F238E27FC236}">
                <a16:creationId xmlns:a16="http://schemas.microsoft.com/office/drawing/2014/main" id="{02B2A831-F050-18D5-2674-89CABC9E2566}"/>
              </a:ext>
            </a:extLst>
          </p:cNvPr>
          <p:cNvSpPr/>
          <p:nvPr/>
        </p:nvSpPr>
        <p:spPr>
          <a:xfrm>
            <a:off x="9534698" y="3283958"/>
            <a:ext cx="1477848" cy="514526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chemeClr val="bg1">
                    <a:lumMod val="9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Chatting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</a:rPr>
              <a:t>A</a:t>
            </a:r>
            <a:r>
              <a:rPr lang="en-US" sz="1100" b="0" i="0" u="none" strike="noStrike" cap="none" dirty="0" err="1">
                <a:solidFill>
                  <a:schemeClr val="bg1">
                    <a:lumMod val="9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ctivity</a:t>
            </a:r>
            <a:endParaRPr sz="110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218;p17">
            <a:extLst>
              <a:ext uri="{FF2B5EF4-FFF2-40B4-BE49-F238E27FC236}">
                <a16:creationId xmlns:a16="http://schemas.microsoft.com/office/drawing/2014/main" id="{03775794-8D59-2B88-2FC3-6725F7D113C5}"/>
              </a:ext>
            </a:extLst>
          </p:cNvPr>
          <p:cNvSpPr/>
          <p:nvPr/>
        </p:nvSpPr>
        <p:spPr>
          <a:xfrm>
            <a:off x="6965544" y="2097066"/>
            <a:ext cx="986348" cy="3467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회원관리</a:t>
            </a:r>
            <a:endParaRPr b="1" dirty="0"/>
          </a:p>
        </p:txBody>
      </p:sp>
      <p:sp>
        <p:nvSpPr>
          <p:cNvPr id="16" name="Google Shape;1219;p17">
            <a:extLst>
              <a:ext uri="{FF2B5EF4-FFF2-40B4-BE49-F238E27FC236}">
                <a16:creationId xmlns:a16="http://schemas.microsoft.com/office/drawing/2014/main" id="{331AB048-DB87-2ED7-D7CA-AB2CA247B094}"/>
              </a:ext>
            </a:extLst>
          </p:cNvPr>
          <p:cNvSpPr/>
          <p:nvPr/>
        </p:nvSpPr>
        <p:spPr>
          <a:xfrm>
            <a:off x="9297354" y="2099502"/>
            <a:ext cx="829910" cy="3467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챗봇</a:t>
            </a:r>
            <a:endParaRPr sz="11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220;p17">
            <a:extLst>
              <a:ext uri="{FF2B5EF4-FFF2-40B4-BE49-F238E27FC236}">
                <a16:creationId xmlns:a16="http://schemas.microsoft.com/office/drawing/2014/main" id="{C81DD551-9097-AAE0-04BD-36E2D5E9771A}"/>
              </a:ext>
            </a:extLst>
          </p:cNvPr>
          <p:cNvSpPr/>
          <p:nvPr/>
        </p:nvSpPr>
        <p:spPr>
          <a:xfrm>
            <a:off x="7236040" y="4253237"/>
            <a:ext cx="1662642" cy="442026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>
                    <a:lumMod val="9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Recommendation</a:t>
            </a:r>
            <a:endParaRPr sz="120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221;p17">
            <a:extLst>
              <a:ext uri="{FF2B5EF4-FFF2-40B4-BE49-F238E27FC236}">
                <a16:creationId xmlns:a16="http://schemas.microsoft.com/office/drawing/2014/main" id="{90018A56-7891-691F-437C-A85557782FC5}"/>
              </a:ext>
            </a:extLst>
          </p:cNvPr>
          <p:cNvSpPr/>
          <p:nvPr/>
        </p:nvSpPr>
        <p:spPr>
          <a:xfrm>
            <a:off x="626642" y="2138480"/>
            <a:ext cx="4810365" cy="35989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222;p17">
            <a:extLst>
              <a:ext uri="{FF2B5EF4-FFF2-40B4-BE49-F238E27FC236}">
                <a16:creationId xmlns:a16="http://schemas.microsoft.com/office/drawing/2014/main" id="{3193218E-258E-B167-67FF-6DCEF46C4DBB}"/>
              </a:ext>
            </a:extLst>
          </p:cNvPr>
          <p:cNvSpPr/>
          <p:nvPr/>
        </p:nvSpPr>
        <p:spPr>
          <a:xfrm>
            <a:off x="2305070" y="2349027"/>
            <a:ext cx="1618547" cy="44605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>
                <a:solidFill>
                  <a:schemeClr val="bg1">
                    <a:lumMod val="95000"/>
                  </a:schemeClr>
                </a:solidFill>
              </a:rPr>
              <a:t>ServerRequest</a:t>
            </a:r>
            <a:endParaRPr sz="105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223;p17">
            <a:extLst>
              <a:ext uri="{FF2B5EF4-FFF2-40B4-BE49-F238E27FC236}">
                <a16:creationId xmlns:a16="http://schemas.microsoft.com/office/drawing/2014/main" id="{BCB33876-F15B-8D08-4CC2-09C6BBD10117}"/>
              </a:ext>
            </a:extLst>
          </p:cNvPr>
          <p:cNvSpPr/>
          <p:nvPr/>
        </p:nvSpPr>
        <p:spPr>
          <a:xfrm>
            <a:off x="626642" y="2141210"/>
            <a:ext cx="1244700" cy="3566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solidFill>
                  <a:schemeClr val="dk1"/>
                </a:solidFill>
              </a:rPr>
              <a:t>수신</a:t>
            </a:r>
            <a:r>
              <a:rPr lang="en-US" sz="1100" b="1" dirty="0">
                <a:solidFill>
                  <a:schemeClr val="dk1"/>
                </a:solidFill>
              </a:rPr>
              <a:t> </a:t>
            </a:r>
            <a:r>
              <a:rPr lang="en-US" sz="1100" b="1" dirty="0" err="1">
                <a:solidFill>
                  <a:schemeClr val="dk1"/>
                </a:solidFill>
              </a:rPr>
              <a:t>송신</a:t>
            </a:r>
            <a:endParaRPr sz="1100" b="1" dirty="0">
              <a:solidFill>
                <a:schemeClr val="dk1"/>
              </a:solidFill>
            </a:endParaRPr>
          </a:p>
        </p:txBody>
      </p:sp>
      <p:sp>
        <p:nvSpPr>
          <p:cNvPr id="21" name="Google Shape;1224;p17">
            <a:extLst>
              <a:ext uri="{FF2B5EF4-FFF2-40B4-BE49-F238E27FC236}">
                <a16:creationId xmlns:a16="http://schemas.microsoft.com/office/drawing/2014/main" id="{505511B0-170E-C0D5-BF64-5E7CA1C7691C}"/>
              </a:ext>
            </a:extLst>
          </p:cNvPr>
          <p:cNvSpPr/>
          <p:nvPr/>
        </p:nvSpPr>
        <p:spPr>
          <a:xfrm>
            <a:off x="2281996" y="3245289"/>
            <a:ext cx="1618547" cy="44605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>
                <a:solidFill>
                  <a:schemeClr val="bg1">
                    <a:lumMod val="95000"/>
                  </a:schemeClr>
                </a:solidFill>
              </a:rPr>
              <a:t>requestBody</a:t>
            </a:r>
            <a:endParaRPr sz="105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226;p17">
            <a:extLst>
              <a:ext uri="{FF2B5EF4-FFF2-40B4-BE49-F238E27FC236}">
                <a16:creationId xmlns:a16="http://schemas.microsoft.com/office/drawing/2014/main" id="{A00F9F45-FF73-B2FA-3236-4F5379D9044F}"/>
              </a:ext>
            </a:extLst>
          </p:cNvPr>
          <p:cNvSpPr/>
          <p:nvPr/>
        </p:nvSpPr>
        <p:spPr>
          <a:xfrm>
            <a:off x="2967820" y="3798484"/>
            <a:ext cx="246900" cy="276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27;p17">
            <a:extLst>
              <a:ext uri="{FF2B5EF4-FFF2-40B4-BE49-F238E27FC236}">
                <a16:creationId xmlns:a16="http://schemas.microsoft.com/office/drawing/2014/main" id="{A35384A7-2674-1CA1-1278-C7AC8296E42E}"/>
              </a:ext>
            </a:extLst>
          </p:cNvPr>
          <p:cNvSpPr/>
          <p:nvPr/>
        </p:nvSpPr>
        <p:spPr>
          <a:xfrm>
            <a:off x="1515035" y="4157956"/>
            <a:ext cx="1447747" cy="38328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>
                <a:solidFill>
                  <a:schemeClr val="bg1">
                    <a:lumMod val="95000"/>
                  </a:schemeClr>
                </a:solidFill>
              </a:rPr>
              <a:t>postRequest_signup</a:t>
            </a:r>
            <a:endParaRPr sz="105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228;p17">
            <a:extLst>
              <a:ext uri="{FF2B5EF4-FFF2-40B4-BE49-F238E27FC236}">
                <a16:creationId xmlns:a16="http://schemas.microsoft.com/office/drawing/2014/main" id="{20A42057-E195-0DCA-0B9B-907FF9AA398C}"/>
              </a:ext>
            </a:extLst>
          </p:cNvPr>
          <p:cNvSpPr/>
          <p:nvPr/>
        </p:nvSpPr>
        <p:spPr>
          <a:xfrm>
            <a:off x="3249322" y="4168073"/>
            <a:ext cx="1447747" cy="38328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>
                <a:solidFill>
                  <a:schemeClr val="bg1">
                    <a:lumMod val="95000"/>
                  </a:schemeClr>
                </a:solidFill>
              </a:rPr>
              <a:t>postRequest_rogin</a:t>
            </a:r>
            <a:endParaRPr sz="105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29;p17">
            <a:extLst>
              <a:ext uri="{FF2B5EF4-FFF2-40B4-BE49-F238E27FC236}">
                <a16:creationId xmlns:a16="http://schemas.microsoft.com/office/drawing/2014/main" id="{74D763FF-ADA8-A637-CE41-23A4DCC69DA7}"/>
              </a:ext>
            </a:extLst>
          </p:cNvPr>
          <p:cNvSpPr/>
          <p:nvPr/>
        </p:nvSpPr>
        <p:spPr>
          <a:xfrm>
            <a:off x="1512801" y="4667882"/>
            <a:ext cx="1447747" cy="38328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>
                <a:solidFill>
                  <a:schemeClr val="bg1">
                    <a:lumMod val="95000"/>
                  </a:schemeClr>
                </a:solidFill>
              </a:rPr>
              <a:t>postRequest</a:t>
            </a:r>
            <a:r>
              <a:rPr lang="en-US" sz="1050" dirty="0">
                <a:solidFill>
                  <a:schemeClr val="bg1">
                    <a:lumMod val="95000"/>
                  </a:schemeClr>
                </a:solidFill>
              </a:rPr>
              <a:t>_</a:t>
            </a:r>
            <a:endParaRPr sz="1050" dirty="0">
              <a:solidFill>
                <a:schemeClr val="bg1">
                  <a:lumMod val="9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bg1">
                    <a:lumMod val="95000"/>
                  </a:schemeClr>
                </a:solidFill>
              </a:rPr>
              <a:t>bookmark</a:t>
            </a:r>
            <a:endParaRPr sz="105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230;p17">
            <a:extLst>
              <a:ext uri="{FF2B5EF4-FFF2-40B4-BE49-F238E27FC236}">
                <a16:creationId xmlns:a16="http://schemas.microsoft.com/office/drawing/2014/main" id="{BA730A1F-59A1-6EDD-43F6-A39572D2832C}"/>
              </a:ext>
            </a:extLst>
          </p:cNvPr>
          <p:cNvSpPr/>
          <p:nvPr/>
        </p:nvSpPr>
        <p:spPr>
          <a:xfrm>
            <a:off x="3249322" y="4667882"/>
            <a:ext cx="1447747" cy="38328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>
                <a:solidFill>
                  <a:schemeClr val="bg1">
                    <a:lumMod val="95000"/>
                  </a:schemeClr>
                </a:solidFill>
              </a:rPr>
              <a:t>postRequest</a:t>
            </a:r>
            <a:r>
              <a:rPr lang="en-US" sz="1050" dirty="0">
                <a:solidFill>
                  <a:schemeClr val="bg1">
                    <a:lumMod val="95000"/>
                  </a:schemeClr>
                </a:solidFill>
              </a:rPr>
              <a:t>_</a:t>
            </a:r>
            <a:endParaRPr sz="1050" dirty="0">
              <a:solidFill>
                <a:schemeClr val="bg1">
                  <a:lumMod val="9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bg1">
                    <a:lumMod val="95000"/>
                  </a:schemeClr>
                </a:solidFill>
              </a:rPr>
              <a:t>recommendation</a:t>
            </a:r>
            <a:endParaRPr sz="105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231;p17">
            <a:extLst>
              <a:ext uri="{FF2B5EF4-FFF2-40B4-BE49-F238E27FC236}">
                <a16:creationId xmlns:a16="http://schemas.microsoft.com/office/drawing/2014/main" id="{2AE44838-71C9-C6D8-4DCD-5F560A7C0346}"/>
              </a:ext>
            </a:extLst>
          </p:cNvPr>
          <p:cNvSpPr/>
          <p:nvPr/>
        </p:nvSpPr>
        <p:spPr>
          <a:xfrm>
            <a:off x="5931899" y="3574581"/>
            <a:ext cx="731100" cy="396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32;p17">
            <a:extLst>
              <a:ext uri="{FF2B5EF4-FFF2-40B4-BE49-F238E27FC236}">
                <a16:creationId xmlns:a16="http://schemas.microsoft.com/office/drawing/2014/main" id="{12358433-E492-4F75-C7ED-D9676221B9D0}"/>
              </a:ext>
            </a:extLst>
          </p:cNvPr>
          <p:cNvSpPr/>
          <p:nvPr/>
        </p:nvSpPr>
        <p:spPr>
          <a:xfrm>
            <a:off x="2274725" y="5177808"/>
            <a:ext cx="1618546" cy="383288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>
                <a:solidFill>
                  <a:schemeClr val="bg1">
                    <a:lumMod val="95000"/>
                  </a:schemeClr>
                </a:solidFill>
              </a:rPr>
              <a:t>postRequest</a:t>
            </a:r>
            <a:r>
              <a:rPr lang="en-US" sz="1050" dirty="0">
                <a:solidFill>
                  <a:schemeClr val="bg1">
                    <a:lumMod val="95000"/>
                  </a:schemeClr>
                </a:solidFill>
              </a:rPr>
              <a:t>_</a:t>
            </a:r>
            <a:endParaRPr sz="1050" dirty="0">
              <a:solidFill>
                <a:schemeClr val="bg1">
                  <a:lumMod val="9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>
                <a:solidFill>
                  <a:schemeClr val="bg1">
                    <a:lumMod val="95000"/>
                  </a:schemeClr>
                </a:solidFill>
              </a:rPr>
              <a:t>chattingActivity</a:t>
            </a:r>
            <a:endParaRPr sz="105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226;p17">
            <a:extLst>
              <a:ext uri="{FF2B5EF4-FFF2-40B4-BE49-F238E27FC236}">
                <a16:creationId xmlns:a16="http://schemas.microsoft.com/office/drawing/2014/main" id="{4D646EC9-F171-659F-E0BA-04353E3F5B4D}"/>
              </a:ext>
            </a:extLst>
          </p:cNvPr>
          <p:cNvSpPr/>
          <p:nvPr/>
        </p:nvSpPr>
        <p:spPr>
          <a:xfrm>
            <a:off x="2960548" y="2883971"/>
            <a:ext cx="246900" cy="276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956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407720-5224-D368-7C70-B71A1BA2E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2688878" cy="1673413"/>
              <a:chOff x="2700072" y="2021840"/>
              <a:chExt cx="3661373" cy="227864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4582054" y="3168936"/>
                <a:ext cx="1779391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결 론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 론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4256BE6-DE87-E355-8FB3-682F186C4612}"/>
              </a:ext>
            </a:extLst>
          </p:cNvPr>
          <p:cNvGrpSpPr/>
          <p:nvPr/>
        </p:nvGrpSpPr>
        <p:grpSpPr>
          <a:xfrm>
            <a:off x="1004621" y="1926053"/>
            <a:ext cx="2997260" cy="3509277"/>
            <a:chOff x="1565447" y="2112948"/>
            <a:chExt cx="2763029" cy="3135488"/>
          </a:xfrm>
        </p:grpSpPr>
        <p:sp>
          <p:nvSpPr>
            <p:cNvPr id="7" name="Google Shape;3501;p61">
              <a:extLst>
                <a:ext uri="{FF2B5EF4-FFF2-40B4-BE49-F238E27FC236}">
                  <a16:creationId xmlns:a16="http://schemas.microsoft.com/office/drawing/2014/main" id="{F51B3BFA-28DD-62AC-4CBD-5D2B8016E79F}"/>
                </a:ext>
              </a:extLst>
            </p:cNvPr>
            <p:cNvSpPr/>
            <p:nvPr/>
          </p:nvSpPr>
          <p:spPr>
            <a:xfrm>
              <a:off x="1565447" y="2112948"/>
              <a:ext cx="2763029" cy="3135488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9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" name="Google Shape;3502;p61">
              <a:extLst>
                <a:ext uri="{FF2B5EF4-FFF2-40B4-BE49-F238E27FC236}">
                  <a16:creationId xmlns:a16="http://schemas.microsoft.com/office/drawing/2014/main" id="{89BB1B57-4B7C-3A24-8FD5-516E0D393C9C}"/>
                </a:ext>
              </a:extLst>
            </p:cNvPr>
            <p:cNvSpPr/>
            <p:nvPr/>
          </p:nvSpPr>
          <p:spPr>
            <a:xfrm>
              <a:off x="1667602" y="2227248"/>
              <a:ext cx="2552924" cy="292899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9" name="Google Shape;3504;p61">
              <a:extLst>
                <a:ext uri="{FF2B5EF4-FFF2-40B4-BE49-F238E27FC236}">
                  <a16:creationId xmlns:a16="http://schemas.microsoft.com/office/drawing/2014/main" id="{35FBC849-A479-8CD7-E9BE-B5330FB065EA}"/>
                </a:ext>
              </a:extLst>
            </p:cNvPr>
            <p:cNvSpPr txBox="1">
              <a:spLocks/>
            </p:cNvSpPr>
            <p:nvPr/>
          </p:nvSpPr>
          <p:spPr>
            <a:xfrm>
              <a:off x="2001184" y="3422331"/>
              <a:ext cx="1891556" cy="99028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spcBef>
                  <a:spcPts val="0"/>
                </a:spcBef>
                <a:buFont typeface="+mj-lt"/>
                <a:buAutoNum type="arabicPeriod"/>
              </a:pPr>
              <a:r>
                <a:rPr lang="ko-KR" altLang="en-US" sz="1800" dirty="0">
                  <a:latin typeface="+mn-ea"/>
                  <a:cs typeface="Barlow Semi Condensed"/>
                  <a:sym typeface="Barlow Semi Condensed"/>
                </a:rPr>
                <a:t>실시간 피드백</a:t>
              </a:r>
            </a:p>
            <a:p>
              <a:pPr marL="342900" indent="-342900">
                <a:spcBef>
                  <a:spcPts val="0"/>
                </a:spcBef>
                <a:buFont typeface="+mj-lt"/>
                <a:buAutoNum type="arabicPeriod"/>
              </a:pPr>
              <a:endParaRPr lang="en-US" altLang="ko-KR" sz="1800" dirty="0">
                <a:latin typeface="+mn-ea"/>
                <a:cs typeface="Barlow Semi Condensed"/>
                <a:sym typeface="Barlow Semi Condensed"/>
              </a:endParaRPr>
            </a:p>
            <a:p>
              <a:pPr marL="342900" indent="-342900">
                <a:spcBef>
                  <a:spcPts val="0"/>
                </a:spcBef>
                <a:buFont typeface="+mj-lt"/>
                <a:buAutoNum type="arabicPeriod"/>
              </a:pPr>
              <a:r>
                <a:rPr lang="ko-KR" altLang="en-US" sz="1800" dirty="0">
                  <a:latin typeface="+mn-ea"/>
                </a:rPr>
                <a:t>정해진 질문</a:t>
              </a:r>
              <a:endParaRPr lang="ko-KR" altLang="en-US" sz="1800" dirty="0">
                <a:latin typeface="+mn-ea"/>
                <a:cs typeface="Barlow Semi Condensed"/>
                <a:sym typeface="Barlow Semi Condensed"/>
              </a:endParaRPr>
            </a:p>
          </p:txBody>
        </p:sp>
        <p:sp>
          <p:nvSpPr>
            <p:cNvPr id="10" name="Google Shape;3507;p61">
              <a:extLst>
                <a:ext uri="{FF2B5EF4-FFF2-40B4-BE49-F238E27FC236}">
                  <a16:creationId xmlns:a16="http://schemas.microsoft.com/office/drawing/2014/main" id="{3FEC0D1F-23D5-0790-1AAE-2A20A34D099D}"/>
                </a:ext>
              </a:extLst>
            </p:cNvPr>
            <p:cNvSpPr txBox="1">
              <a:spLocks/>
            </p:cNvSpPr>
            <p:nvPr/>
          </p:nvSpPr>
          <p:spPr>
            <a:xfrm>
              <a:off x="2448924" y="2579730"/>
              <a:ext cx="940267" cy="472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9pPr>
            </a:lstStyle>
            <a:p>
              <a:r>
                <a:rPr lang="ko-KR" altLang="en-US" sz="2400" b="1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문제점</a:t>
              </a:r>
              <a:endParaRPr lang="en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7A8CE48-7F7C-97B0-2751-9401DA6B933C}"/>
              </a:ext>
            </a:extLst>
          </p:cNvPr>
          <p:cNvGrpSpPr/>
          <p:nvPr/>
        </p:nvGrpSpPr>
        <p:grpSpPr>
          <a:xfrm>
            <a:off x="4597370" y="1919531"/>
            <a:ext cx="2997260" cy="3509277"/>
            <a:chOff x="4528247" y="2106426"/>
            <a:chExt cx="2763029" cy="3135488"/>
          </a:xfrm>
        </p:grpSpPr>
        <p:sp>
          <p:nvSpPr>
            <p:cNvPr id="2" name="Google Shape;3501;p61">
              <a:extLst>
                <a:ext uri="{FF2B5EF4-FFF2-40B4-BE49-F238E27FC236}">
                  <a16:creationId xmlns:a16="http://schemas.microsoft.com/office/drawing/2014/main" id="{B0E23228-3A8E-A63B-D48D-9CE81191645A}"/>
                </a:ext>
              </a:extLst>
            </p:cNvPr>
            <p:cNvSpPr/>
            <p:nvPr/>
          </p:nvSpPr>
          <p:spPr>
            <a:xfrm>
              <a:off x="4528247" y="2106426"/>
              <a:ext cx="2763029" cy="3135488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9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" name="Google Shape;3500;p61">
              <a:extLst>
                <a:ext uri="{FF2B5EF4-FFF2-40B4-BE49-F238E27FC236}">
                  <a16:creationId xmlns:a16="http://schemas.microsoft.com/office/drawing/2014/main" id="{C3D67822-CAF7-12FE-626C-E391F41FFE96}"/>
                </a:ext>
              </a:extLst>
            </p:cNvPr>
            <p:cNvSpPr/>
            <p:nvPr/>
          </p:nvSpPr>
          <p:spPr>
            <a:xfrm>
              <a:off x="4633890" y="2220726"/>
              <a:ext cx="2552924" cy="292899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" name="Google Shape;3508;p61">
              <a:extLst>
                <a:ext uri="{FF2B5EF4-FFF2-40B4-BE49-F238E27FC236}">
                  <a16:creationId xmlns:a16="http://schemas.microsoft.com/office/drawing/2014/main" id="{6D9599AC-7697-1F93-DB8C-2E8144532A8C}"/>
                </a:ext>
              </a:extLst>
            </p:cNvPr>
            <p:cNvSpPr txBox="1">
              <a:spLocks/>
            </p:cNvSpPr>
            <p:nvPr/>
          </p:nvSpPr>
          <p:spPr>
            <a:xfrm>
              <a:off x="5287282" y="2635543"/>
              <a:ext cx="1244959" cy="359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r>
                <a:rPr lang="ko-KR" altLang="en-US" sz="2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개선사항</a:t>
              </a:r>
              <a:endParaRPr lang="en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" name="Google Shape;3504;p61">
              <a:extLst>
                <a:ext uri="{FF2B5EF4-FFF2-40B4-BE49-F238E27FC236}">
                  <a16:creationId xmlns:a16="http://schemas.microsoft.com/office/drawing/2014/main" id="{E1F8758D-40AD-DA9D-9397-52B0C6A2D722}"/>
                </a:ext>
              </a:extLst>
            </p:cNvPr>
            <p:cNvSpPr txBox="1">
              <a:spLocks/>
            </p:cNvSpPr>
            <p:nvPr/>
          </p:nvSpPr>
          <p:spPr>
            <a:xfrm>
              <a:off x="4878086" y="3422331"/>
              <a:ext cx="2063351" cy="990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sz="1800" dirty="0">
                  <a:solidFill>
                    <a:schemeClr val="tx1"/>
                  </a:solidFill>
                  <a:latin typeface="+mn-ea"/>
                  <a:ea typeface="+mn-ea"/>
                  <a:cs typeface="Barlow Semi Condensed"/>
                  <a:sym typeface="Barlow Semi Condensed"/>
                </a:rPr>
                <a:t>카카오와 연동</a:t>
              </a:r>
              <a:endParaRPr lang="en-US" altLang="ko-KR" sz="1800" dirty="0">
                <a:solidFill>
                  <a:schemeClr val="tx1"/>
                </a:solidFill>
                <a:latin typeface="+mn-ea"/>
                <a:ea typeface="+mn-ea"/>
                <a:cs typeface="Barlow Semi Condensed"/>
                <a:sym typeface="Barlow Semi Condensed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altLang="ko-KR" sz="1800" dirty="0">
                <a:latin typeface="+mn-ea"/>
                <a:ea typeface="+mn-ea"/>
              </a:endParaRPr>
            </a:p>
            <a:p>
              <a:pPr marL="342900" indent="-342900" algn="l">
                <a:buFont typeface="+mj-lt"/>
                <a:buAutoNum type="arabicPeriod"/>
              </a:pPr>
              <a:r>
                <a:rPr lang="ko-KR" altLang="en-US" sz="1800" dirty="0">
                  <a:solidFill>
                    <a:schemeClr val="tx1"/>
                  </a:solidFill>
                  <a:latin typeface="+mn-ea"/>
                  <a:ea typeface="+mn-ea"/>
                  <a:cs typeface="Barlow Semi Condensed"/>
                  <a:sym typeface="Barlow Semi Condensed"/>
                </a:rPr>
                <a:t>의견제시 기능</a:t>
              </a:r>
              <a:endParaRPr lang="ko-KR" altLang="en-US" sz="1800" dirty="0">
                <a:latin typeface="+mn-ea"/>
                <a:ea typeface="+mn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09929C-FF60-58FB-FCB1-FBE06B275174}"/>
              </a:ext>
            </a:extLst>
          </p:cNvPr>
          <p:cNvGrpSpPr/>
          <p:nvPr/>
        </p:nvGrpSpPr>
        <p:grpSpPr>
          <a:xfrm>
            <a:off x="8179307" y="1926053"/>
            <a:ext cx="2997260" cy="3509277"/>
            <a:chOff x="7491047" y="2112948"/>
            <a:chExt cx="2763029" cy="3135488"/>
          </a:xfrm>
        </p:grpSpPr>
        <p:sp>
          <p:nvSpPr>
            <p:cNvPr id="13" name="Google Shape;3501;p61">
              <a:extLst>
                <a:ext uri="{FF2B5EF4-FFF2-40B4-BE49-F238E27FC236}">
                  <a16:creationId xmlns:a16="http://schemas.microsoft.com/office/drawing/2014/main" id="{927FD318-D242-2059-BE4C-2AABBAE3ECEF}"/>
                </a:ext>
              </a:extLst>
            </p:cNvPr>
            <p:cNvSpPr/>
            <p:nvPr/>
          </p:nvSpPr>
          <p:spPr>
            <a:xfrm>
              <a:off x="7491047" y="2112948"/>
              <a:ext cx="2763029" cy="3135488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9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4" name="Google Shape;3500;p61">
              <a:extLst>
                <a:ext uri="{FF2B5EF4-FFF2-40B4-BE49-F238E27FC236}">
                  <a16:creationId xmlns:a16="http://schemas.microsoft.com/office/drawing/2014/main" id="{0AE1A873-6FCC-C26C-16F1-B69718F17776}"/>
                </a:ext>
              </a:extLst>
            </p:cNvPr>
            <p:cNvSpPr/>
            <p:nvPr/>
          </p:nvSpPr>
          <p:spPr>
            <a:xfrm>
              <a:off x="7596690" y="2227248"/>
              <a:ext cx="2552924" cy="292899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5" name="Google Shape;3508;p61">
              <a:extLst>
                <a:ext uri="{FF2B5EF4-FFF2-40B4-BE49-F238E27FC236}">
                  <a16:creationId xmlns:a16="http://schemas.microsoft.com/office/drawing/2014/main" id="{51AEBFBF-9764-EF26-4A99-8502C26C1F23}"/>
                </a:ext>
              </a:extLst>
            </p:cNvPr>
            <p:cNvSpPr txBox="1">
              <a:spLocks/>
            </p:cNvSpPr>
            <p:nvPr/>
          </p:nvSpPr>
          <p:spPr>
            <a:xfrm>
              <a:off x="8253067" y="2668223"/>
              <a:ext cx="1238988" cy="295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r>
                <a:rPr lang="ko-KR" altLang="en-US" sz="2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기대효과</a:t>
              </a:r>
              <a:endParaRPr lang="en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Google Shape;3504;p61">
              <a:extLst>
                <a:ext uri="{FF2B5EF4-FFF2-40B4-BE49-F238E27FC236}">
                  <a16:creationId xmlns:a16="http://schemas.microsoft.com/office/drawing/2014/main" id="{D98E5FD3-A416-5B57-F7DE-F6347404D7BE}"/>
                </a:ext>
              </a:extLst>
            </p:cNvPr>
            <p:cNvSpPr txBox="1">
              <a:spLocks/>
            </p:cNvSpPr>
            <p:nvPr/>
          </p:nvSpPr>
          <p:spPr>
            <a:xfrm>
              <a:off x="7709280" y="3090673"/>
              <a:ext cx="2315632" cy="14077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ko-KR" altLang="en-US" sz="1600" dirty="0">
                  <a:latin typeface="+mn-ea"/>
                  <a:ea typeface="+mn-ea"/>
                  <a:cs typeface="Barlow Semi Condensed"/>
                  <a:sym typeface="Barlow Semi Condensed"/>
                </a:rPr>
                <a:t>시공간적 제한 없음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ko-KR" altLang="en-US" sz="1600" dirty="0">
                <a:latin typeface="+mn-ea"/>
                <a:ea typeface="+mn-ea"/>
                <a:cs typeface="Barlow Semi Condensed"/>
                <a:sym typeface="Barlow Semi Condensed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ko-KR" altLang="en-US" sz="1600" dirty="0">
                  <a:latin typeface="+mn-ea"/>
                  <a:ea typeface="+mn-ea"/>
                </a:rPr>
                <a:t>정확한 정보를 전달</a:t>
              </a:r>
              <a:endParaRPr lang="en-US" altLang="ko-KR" sz="1600" dirty="0">
                <a:latin typeface="+mn-ea"/>
                <a:ea typeface="+mn-ea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endParaRPr lang="en-US" altLang="ko-KR" sz="1600" dirty="0">
                <a:latin typeface="+mn-ea"/>
                <a:ea typeface="+mn-ea"/>
              </a:endParaRPr>
            </a:p>
            <a:p>
              <a:pPr marL="342900" indent="-342900" algn="l">
                <a:buFont typeface="+mj-lt"/>
                <a:buAutoNum type="arabicPeriod"/>
              </a:pPr>
              <a:r>
                <a:rPr lang="ko-KR" altLang="en-US" sz="1600" dirty="0">
                  <a:latin typeface="+mn-ea"/>
                  <a:ea typeface="+mn-ea"/>
                </a:rPr>
                <a:t>자유로운 플랫폼</a:t>
              </a:r>
              <a:endParaRPr lang="en-US" altLang="ko-KR" sz="1600" dirty="0">
                <a:latin typeface="+mn-ea"/>
                <a:ea typeface="+mn-ea"/>
              </a:endParaRPr>
            </a:p>
            <a:p>
              <a:pPr marL="342900" indent="-342900" algn="l">
                <a:buFont typeface="+mj-lt"/>
                <a:buAutoNum type="arabicPeriod"/>
              </a:pPr>
              <a:endParaRPr lang="ko-KR" altLang="en-US" sz="1600" dirty="0">
                <a:latin typeface="+mn-ea"/>
                <a:ea typeface="+mn-ea"/>
              </a:endParaRPr>
            </a:p>
            <a:p>
              <a:pPr marL="342900" indent="-342900" algn="l">
                <a:buFont typeface="+mj-lt"/>
                <a:buAutoNum type="arabicPeriod"/>
              </a:pPr>
              <a:r>
                <a:rPr lang="ko-KR" altLang="en-US" sz="1600" dirty="0">
                  <a:latin typeface="+mn-ea"/>
                  <a:ea typeface="+mn-ea"/>
                </a:rPr>
                <a:t>사용자의 만족도 향상</a:t>
              </a:r>
            </a:p>
            <a:p>
              <a:pPr marL="342900" lvl="0" indent="-342900" algn="ctr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endParaRPr lang="ko-KR" altLang="en-US" sz="1600" dirty="0">
                <a:latin typeface="+mn-ea"/>
                <a:ea typeface="+mn-ea"/>
                <a:cs typeface="Barlow Semi Condensed"/>
                <a:sym typeface="Barlow Semi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32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480023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17D9E59-5F85-AD8B-EEF1-91047E6DA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194" y="0"/>
            <a:ext cx="661880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55731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636743"/>
            <a:ext cx="1687000" cy="523220"/>
            <a:chOff x="1191929" y="2733040"/>
            <a:chExt cx="1687000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개요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4010893"/>
            <a:ext cx="3249929" cy="523220"/>
            <a:chOff x="1191929" y="2733040"/>
            <a:chExt cx="3249929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465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시스템 구성도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5535096"/>
            <a:ext cx="1687000" cy="523220"/>
            <a:chOff x="1191929" y="2733040"/>
            <a:chExt cx="1687000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98BF17-8D08-A510-597A-48C586A49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" y="0"/>
            <a:ext cx="12187364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3131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853464" cy="1673413"/>
              <a:chOff x="2700072" y="2021840"/>
              <a:chExt cx="6608833" cy="227864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181332" y="3168936"/>
                <a:ext cx="6127573" cy="1131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개요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6622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E1852271-AADC-067D-8E2F-1084509242B5}"/>
              </a:ext>
            </a:extLst>
          </p:cNvPr>
          <p:cNvSpPr/>
          <p:nvPr/>
        </p:nvSpPr>
        <p:spPr>
          <a:xfrm>
            <a:off x="8155942" y="1805492"/>
            <a:ext cx="2816731" cy="28346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959BF79-761C-15CB-3899-F3428DF70661}"/>
              </a:ext>
            </a:extLst>
          </p:cNvPr>
          <p:cNvSpPr/>
          <p:nvPr/>
        </p:nvSpPr>
        <p:spPr>
          <a:xfrm>
            <a:off x="4696588" y="1805494"/>
            <a:ext cx="2816731" cy="28346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9BE9F6C-0D78-CC84-1594-6218845CE7AE}"/>
              </a:ext>
            </a:extLst>
          </p:cNvPr>
          <p:cNvSpPr/>
          <p:nvPr/>
        </p:nvSpPr>
        <p:spPr>
          <a:xfrm>
            <a:off x="1198945" y="1805494"/>
            <a:ext cx="2816731" cy="28346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564640" y="4975410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제약성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240281" y="5554533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5049520" y="4975410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편리성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725161" y="5554533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8534400" y="4975410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정확성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9210041" y="5554533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3285;p75">
            <a:extLst>
              <a:ext uri="{FF2B5EF4-FFF2-40B4-BE49-F238E27FC236}">
                <a16:creationId xmlns:a16="http://schemas.microsoft.com/office/drawing/2014/main" id="{F28EF8EF-3C64-1E92-64D4-8239EFF4E198}"/>
              </a:ext>
            </a:extLst>
          </p:cNvPr>
          <p:cNvSpPr/>
          <p:nvPr/>
        </p:nvSpPr>
        <p:spPr>
          <a:xfrm>
            <a:off x="1862830" y="2392624"/>
            <a:ext cx="1505959" cy="1502539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Google Shape;13366;p75">
            <a:extLst>
              <a:ext uri="{FF2B5EF4-FFF2-40B4-BE49-F238E27FC236}">
                <a16:creationId xmlns:a16="http://schemas.microsoft.com/office/drawing/2014/main" id="{A2775547-8F09-13E5-8261-16D402821593}"/>
              </a:ext>
            </a:extLst>
          </p:cNvPr>
          <p:cNvSpPr/>
          <p:nvPr/>
        </p:nvSpPr>
        <p:spPr>
          <a:xfrm>
            <a:off x="5339211" y="2392623"/>
            <a:ext cx="1505959" cy="1502539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8" name="Google Shape;2212;p40">
            <a:extLst>
              <a:ext uri="{FF2B5EF4-FFF2-40B4-BE49-F238E27FC236}">
                <a16:creationId xmlns:a16="http://schemas.microsoft.com/office/drawing/2014/main" id="{D5B81ADC-8902-235D-DFAC-C526DD33941A}"/>
              </a:ext>
            </a:extLst>
          </p:cNvPr>
          <p:cNvGrpSpPr/>
          <p:nvPr/>
        </p:nvGrpSpPr>
        <p:grpSpPr>
          <a:xfrm>
            <a:off x="8824092" y="2471542"/>
            <a:ext cx="1505958" cy="1502539"/>
            <a:chOff x="-2571737" y="2403625"/>
            <a:chExt cx="292225" cy="291425"/>
          </a:xfrm>
          <a:solidFill>
            <a:schemeClr val="bg1"/>
          </a:solidFill>
        </p:grpSpPr>
        <p:sp>
          <p:nvSpPr>
            <p:cNvPr id="10" name="Google Shape;2213;p40">
              <a:extLst>
                <a:ext uri="{FF2B5EF4-FFF2-40B4-BE49-F238E27FC236}">
                  <a16:creationId xmlns:a16="http://schemas.microsoft.com/office/drawing/2014/main" id="{44E8F6DC-BF76-07BA-9E30-2D474B4DB903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13" name="Google Shape;2214;p40">
              <a:extLst>
                <a:ext uri="{FF2B5EF4-FFF2-40B4-BE49-F238E27FC236}">
                  <a16:creationId xmlns:a16="http://schemas.microsoft.com/office/drawing/2014/main" id="{6DD59C8F-29F5-3471-8D10-3221135E3D34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14" name="Google Shape;2215;p40">
              <a:extLst>
                <a:ext uri="{FF2B5EF4-FFF2-40B4-BE49-F238E27FC236}">
                  <a16:creationId xmlns:a16="http://schemas.microsoft.com/office/drawing/2014/main" id="{0B4E222C-9101-3BC5-D0F0-1BBF01CF9911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19" name="Google Shape;2216;p40">
              <a:extLst>
                <a:ext uri="{FF2B5EF4-FFF2-40B4-BE49-F238E27FC236}">
                  <a16:creationId xmlns:a16="http://schemas.microsoft.com/office/drawing/2014/main" id="{5D5DC305-61DE-EBE3-5522-2A5D41EC19C4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4" name="Google Shape;2217;p40">
              <a:extLst>
                <a:ext uri="{FF2B5EF4-FFF2-40B4-BE49-F238E27FC236}">
                  <a16:creationId xmlns:a16="http://schemas.microsoft.com/office/drawing/2014/main" id="{7C6F94BE-C4CE-15DC-0BBB-BDE0EFDB4382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5" name="Google Shape;2218;p40">
              <a:extLst>
                <a:ext uri="{FF2B5EF4-FFF2-40B4-BE49-F238E27FC236}">
                  <a16:creationId xmlns:a16="http://schemas.microsoft.com/office/drawing/2014/main" id="{6D8FDB83-4253-9FA4-EEF5-5F9CB8365B96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6" name="Google Shape;2219;p40">
              <a:extLst>
                <a:ext uri="{FF2B5EF4-FFF2-40B4-BE49-F238E27FC236}">
                  <a16:creationId xmlns:a16="http://schemas.microsoft.com/office/drawing/2014/main" id="{CE1ECA49-6540-D966-085A-4EB7F191A5F6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설문조사</a:t>
            </a: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453802B1-61CE-FEA1-CA22-8FC70BD8CC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4841535"/>
              </p:ext>
            </p:extLst>
          </p:nvPr>
        </p:nvGraphicFramePr>
        <p:xfrm>
          <a:off x="162560" y="1754963"/>
          <a:ext cx="5909364" cy="4127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89F5ABE4-CCE2-DF84-1457-47E77474E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9757060"/>
              </p:ext>
            </p:extLst>
          </p:nvPr>
        </p:nvGraphicFramePr>
        <p:xfrm>
          <a:off x="6290407" y="1754963"/>
          <a:ext cx="5489216" cy="4127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558173D-07C3-4744-85CA-FDD160666001}"/>
              </a:ext>
            </a:extLst>
          </p:cNvPr>
          <p:cNvSpPr txBox="1"/>
          <p:nvPr/>
        </p:nvSpPr>
        <p:spPr>
          <a:xfrm>
            <a:off x="2661490" y="1203423"/>
            <a:ext cx="91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C63B0-9824-A456-08C6-21721E4CC281}"/>
              </a:ext>
            </a:extLst>
          </p:cNvPr>
          <p:cNvSpPr txBox="1"/>
          <p:nvPr/>
        </p:nvSpPr>
        <p:spPr>
          <a:xfrm>
            <a:off x="8213602" y="1203423"/>
            <a:ext cx="164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추가 기능</a:t>
            </a:r>
          </a:p>
        </p:txBody>
      </p:sp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학교별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챗봇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비교</a:t>
            </a:r>
          </a:p>
        </p:txBody>
      </p:sp>
      <p:pic>
        <p:nvPicPr>
          <p:cNvPr id="8" name="Google Shape;106;p4">
            <a:extLst>
              <a:ext uri="{FF2B5EF4-FFF2-40B4-BE49-F238E27FC236}">
                <a16:creationId xmlns:a16="http://schemas.microsoft.com/office/drawing/2014/main" id="{41EB1331-7F4A-6743-ABDA-786FF222F69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93510" y="1189523"/>
            <a:ext cx="2070053" cy="315089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10" name="Google Shape;107;p4">
            <a:extLst>
              <a:ext uri="{FF2B5EF4-FFF2-40B4-BE49-F238E27FC236}">
                <a16:creationId xmlns:a16="http://schemas.microsoft.com/office/drawing/2014/main" id="{C4335606-2985-47FA-7F92-3E320266F7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0052" y="1467429"/>
            <a:ext cx="2143994" cy="315089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2" name="Google Shape;105;p4">
            <a:extLst>
              <a:ext uri="{FF2B5EF4-FFF2-40B4-BE49-F238E27FC236}">
                <a16:creationId xmlns:a16="http://schemas.microsoft.com/office/drawing/2014/main" id="{0E186B26-7B81-DE8E-160A-74D32C0A7B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4871" y="1935745"/>
            <a:ext cx="2143993" cy="315089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11" name="Google Shape;108;p4">
            <a:extLst>
              <a:ext uri="{FF2B5EF4-FFF2-40B4-BE49-F238E27FC236}">
                <a16:creationId xmlns:a16="http://schemas.microsoft.com/office/drawing/2014/main" id="{0040CEEF-64C7-C6BA-8B9E-2FD368192D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39229" y="2310021"/>
            <a:ext cx="2138489" cy="315089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C74662C-BB3C-EED2-4037-6FAB1ADC32CE}"/>
              </a:ext>
            </a:extLst>
          </p:cNvPr>
          <p:cNvGrpSpPr/>
          <p:nvPr/>
        </p:nvGrpSpPr>
        <p:grpSpPr>
          <a:xfrm>
            <a:off x="6757246" y="2731751"/>
            <a:ext cx="3983266" cy="3192540"/>
            <a:chOff x="6757246" y="2731751"/>
            <a:chExt cx="3983266" cy="3192540"/>
          </a:xfrm>
        </p:grpSpPr>
        <p:pic>
          <p:nvPicPr>
            <p:cNvPr id="3" name="Google Shape;104;p4">
              <a:extLst>
                <a:ext uri="{FF2B5EF4-FFF2-40B4-BE49-F238E27FC236}">
                  <a16:creationId xmlns:a16="http://schemas.microsoft.com/office/drawing/2014/main" id="{B8C54440-1546-2799-63B1-975BFE18A37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602024" y="2731751"/>
              <a:ext cx="2138488" cy="3150889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E9C6AE-A3FA-9880-8AB4-52D6B969D108}"/>
                </a:ext>
              </a:extLst>
            </p:cNvPr>
            <p:cNvSpPr txBox="1"/>
            <p:nvPr/>
          </p:nvSpPr>
          <p:spPr>
            <a:xfrm>
              <a:off x="6757246" y="5554959"/>
              <a:ext cx="1737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각 대학교별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챗봇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BAB7CA3-59F1-B41D-3B69-EDDD23CAF606}"/>
              </a:ext>
            </a:extLst>
          </p:cNvPr>
          <p:cNvGrpSpPr/>
          <p:nvPr/>
        </p:nvGrpSpPr>
        <p:grpSpPr>
          <a:xfrm>
            <a:off x="1213436" y="1237271"/>
            <a:ext cx="3139336" cy="4830035"/>
            <a:chOff x="1213436" y="1237271"/>
            <a:chExt cx="3139336" cy="483003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D6FE014-1C3E-BA05-B96F-F26E99E96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118" b="5893"/>
            <a:stretch/>
          </p:blipFill>
          <p:spPr>
            <a:xfrm>
              <a:off x="1213436" y="1237271"/>
              <a:ext cx="3139336" cy="4294306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A4C92E-F99C-A5B3-4CD6-FC46E8FDDE0A}"/>
                </a:ext>
              </a:extLst>
            </p:cNvPr>
            <p:cNvSpPr txBox="1"/>
            <p:nvPr/>
          </p:nvSpPr>
          <p:spPr>
            <a:xfrm>
              <a:off x="2399404" y="5697974"/>
              <a:ext cx="977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우송대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872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44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학교별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챗봇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 비교</a:t>
            </a:r>
          </a:p>
        </p:txBody>
      </p:sp>
      <p:graphicFrame>
        <p:nvGraphicFramePr>
          <p:cNvPr id="7" name="Google Shape;91;p2">
            <a:extLst>
              <a:ext uri="{FF2B5EF4-FFF2-40B4-BE49-F238E27FC236}">
                <a16:creationId xmlns:a16="http://schemas.microsoft.com/office/drawing/2014/main" id="{A0657243-D813-1CB3-AB65-1867AB9F39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442951"/>
              </p:ext>
            </p:extLst>
          </p:nvPr>
        </p:nvGraphicFramePr>
        <p:xfrm>
          <a:off x="349624" y="1298525"/>
          <a:ext cx="11519646" cy="5012627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662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0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09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8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685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685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3818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추가</a:t>
                      </a:r>
                      <a:r>
                        <a:rPr lang="en-US" sz="160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 송 대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충 남 대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건 국 대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건 양 대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 화 여 대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60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재학생</a:t>
                      </a:r>
                      <a:r>
                        <a:rPr lang="en-US" altLang="ko-KR" sz="160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160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 주 대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818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버튼으로</a:t>
                      </a: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sz="11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O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8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텍스트로</a:t>
                      </a: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en-US" sz="1200" b="1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O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답변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중요내용</a:t>
                      </a: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요약</a:t>
                      </a:r>
                      <a:endParaRPr lang="en-US" sz="1200" b="1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O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818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답변</a:t>
                      </a: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pdf </a:t>
                      </a:r>
                      <a:r>
                        <a:rPr lang="en-US" sz="1200" b="1" u="none" strike="noStrike" cap="none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포함</a:t>
                      </a:r>
                      <a:endParaRPr sz="11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O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818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인사</a:t>
                      </a:r>
                      <a:endParaRPr sz="11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O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818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간단한</a:t>
                      </a: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대화</a:t>
                      </a:r>
                      <a:endParaRPr sz="11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O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1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42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44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학교별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챗봇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 비교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5EB3B6C-6C90-A600-9B04-1329C0F19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48085"/>
              </p:ext>
            </p:extLst>
          </p:nvPr>
        </p:nvGraphicFramePr>
        <p:xfrm>
          <a:off x="349624" y="1298525"/>
          <a:ext cx="11483787" cy="501262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776570">
                  <a:extLst>
                    <a:ext uri="{9D8B030D-6E8A-4147-A177-3AD203B41FA5}">
                      <a16:colId xmlns:a16="http://schemas.microsoft.com/office/drawing/2014/main" val="3821791550"/>
                    </a:ext>
                  </a:extLst>
                </a:gridCol>
                <a:gridCol w="1491690">
                  <a:extLst>
                    <a:ext uri="{9D8B030D-6E8A-4147-A177-3AD203B41FA5}">
                      <a16:colId xmlns:a16="http://schemas.microsoft.com/office/drawing/2014/main" val="797789602"/>
                    </a:ext>
                  </a:extLst>
                </a:gridCol>
                <a:gridCol w="1660394">
                  <a:extLst>
                    <a:ext uri="{9D8B030D-6E8A-4147-A177-3AD203B41FA5}">
                      <a16:colId xmlns:a16="http://schemas.microsoft.com/office/drawing/2014/main" val="2132730587"/>
                    </a:ext>
                  </a:extLst>
                </a:gridCol>
                <a:gridCol w="1625818">
                  <a:extLst>
                    <a:ext uri="{9D8B030D-6E8A-4147-A177-3AD203B41FA5}">
                      <a16:colId xmlns:a16="http://schemas.microsoft.com/office/drawing/2014/main" val="1480431844"/>
                    </a:ext>
                  </a:extLst>
                </a:gridCol>
                <a:gridCol w="1643105">
                  <a:extLst>
                    <a:ext uri="{9D8B030D-6E8A-4147-A177-3AD203B41FA5}">
                      <a16:colId xmlns:a16="http://schemas.microsoft.com/office/drawing/2014/main" val="1023892626"/>
                    </a:ext>
                  </a:extLst>
                </a:gridCol>
                <a:gridCol w="1643105">
                  <a:extLst>
                    <a:ext uri="{9D8B030D-6E8A-4147-A177-3AD203B41FA5}">
                      <a16:colId xmlns:a16="http://schemas.microsoft.com/office/drawing/2014/main" val="3258872309"/>
                    </a:ext>
                  </a:extLst>
                </a:gridCol>
                <a:gridCol w="1643105">
                  <a:extLst>
                    <a:ext uri="{9D8B030D-6E8A-4147-A177-3AD203B41FA5}">
                      <a16:colId xmlns:a16="http://schemas.microsoft.com/office/drawing/2014/main" val="2365687354"/>
                    </a:ext>
                  </a:extLst>
                </a:gridCol>
              </a:tblGrid>
              <a:tr h="5894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추가</a:t>
                      </a:r>
                      <a:r>
                        <a:rPr lang="en-US" sz="1600" b="1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sz="1600" b="1" u="none" strike="noStrike" cap="none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</a:t>
                      </a:r>
                      <a:endParaRPr sz="1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 송 대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충남대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건국대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건양대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이화여대</a:t>
                      </a:r>
                      <a:endParaRPr sz="160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sz="1600" u="none" strike="noStrike" cap="none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재학생</a:t>
                      </a:r>
                      <a:r>
                        <a:rPr lang="en-US" sz="160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sz="160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아주대</a:t>
                      </a:r>
                      <a:endParaRPr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412328"/>
                  </a:ext>
                </a:extLst>
              </a:tr>
              <a:tr h="6381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학교</a:t>
                      </a:r>
                      <a:r>
                        <a:rPr lang="en-US" sz="1200" b="1" u="none" strike="noStrike" cap="none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소개</a:t>
                      </a:r>
                      <a:r>
                        <a:rPr lang="en-US" sz="1200" b="1" u="none" strike="noStrike" cap="none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영상</a:t>
                      </a:r>
                      <a:r>
                        <a:rPr lang="en-US" sz="1200" b="1" u="none" strike="noStrike" cap="none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연결</a:t>
                      </a:r>
                      <a:endParaRPr sz="11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887201051"/>
                  </a:ext>
                </a:extLst>
              </a:tr>
              <a:tr h="6381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글자</a:t>
                      </a:r>
                      <a:r>
                        <a:rPr lang="en-US" sz="1200" b="1" u="none" strike="noStrike" cap="none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r>
                        <a:rPr lang="en-US" sz="1200" b="1" u="none" strike="noStrike" cap="none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sz="1200" b="1" u="none" strike="noStrike" cap="none" dirty="0" err="1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sz="11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496294085"/>
                  </a:ext>
                </a:extLst>
              </a:tr>
              <a:tr h="6381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자동 완성 기능</a:t>
                      </a:r>
                      <a:endParaRPr sz="1100" b="1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422982078"/>
                  </a:ext>
                </a:extLst>
              </a:tr>
              <a:tr h="6381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STT/TTS</a:t>
                      </a:r>
                      <a:endParaRPr sz="1200" b="1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2161707338"/>
                  </a:ext>
                </a:extLst>
              </a:tr>
              <a:tr h="6381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번역</a:t>
                      </a:r>
                      <a:endParaRPr sz="11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224397568"/>
                  </a:ext>
                </a:extLst>
              </a:tr>
              <a:tr h="6381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의견</a:t>
                      </a:r>
                      <a:r>
                        <a:rPr lang="en-US" sz="1200" b="1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sz="1200" b="1" u="none" strike="noStrike" cap="none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제안</a:t>
                      </a:r>
                      <a:r>
                        <a:rPr lang="en-US" sz="1200" b="1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sz="1200" b="1" u="none" strike="noStrike" cap="none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</a:t>
                      </a:r>
                      <a:endParaRPr sz="11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76400578"/>
                  </a:ext>
                </a:extLst>
              </a:tr>
              <a:tr h="5940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북마크</a:t>
                      </a:r>
                      <a:endParaRPr sz="1100" b="1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sz="12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138940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654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3131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853464" cy="1673413"/>
              <a:chOff x="2700072" y="2021840"/>
              <a:chExt cx="6608833" cy="227864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181332" y="3168936"/>
                <a:ext cx="6127573" cy="1131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시스템 구성도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393</Words>
  <Application>Microsoft Office PowerPoint</Application>
  <PresentationFormat>와이드스크린</PresentationFormat>
  <Paragraphs>232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나눔스퀘어</vt:lpstr>
      <vt:lpstr>나눔스퀘어 ExtraBold</vt:lpstr>
      <vt:lpstr>Malgun Gothic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 권동</cp:lastModifiedBy>
  <cp:revision>23</cp:revision>
  <dcterms:created xsi:type="dcterms:W3CDTF">2019-12-23T00:32:35Z</dcterms:created>
  <dcterms:modified xsi:type="dcterms:W3CDTF">2022-08-12T02:41:41Z</dcterms:modified>
</cp:coreProperties>
</file>